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5"/>
  </p:notesMasterIdLst>
  <p:sldIdLst>
    <p:sldId id="10466" r:id="rId5"/>
    <p:sldId id="10468" r:id="rId6"/>
    <p:sldId id="957" r:id="rId7"/>
    <p:sldId id="958" r:id="rId8"/>
    <p:sldId id="328" r:id="rId9"/>
    <p:sldId id="10470" r:id="rId10"/>
    <p:sldId id="371" r:id="rId11"/>
    <p:sldId id="10469" r:id="rId12"/>
    <p:sldId id="962" r:id="rId13"/>
    <p:sldId id="1005" r:id="rId14"/>
    <p:sldId id="589" r:id="rId15"/>
    <p:sldId id="534" r:id="rId16"/>
    <p:sldId id="574" r:id="rId17"/>
    <p:sldId id="536" r:id="rId18"/>
    <p:sldId id="537" r:id="rId19"/>
    <p:sldId id="545" r:id="rId20"/>
    <p:sldId id="535" r:id="rId21"/>
    <p:sldId id="546" r:id="rId22"/>
    <p:sldId id="543" r:id="rId23"/>
    <p:sldId id="544" r:id="rId24"/>
    <p:sldId id="541" r:id="rId25"/>
    <p:sldId id="539" r:id="rId26"/>
    <p:sldId id="565" r:id="rId27"/>
    <p:sldId id="547" r:id="rId28"/>
    <p:sldId id="548" r:id="rId29"/>
    <p:sldId id="550" r:id="rId30"/>
    <p:sldId id="585" r:id="rId31"/>
    <p:sldId id="555" r:id="rId32"/>
    <p:sldId id="558" r:id="rId33"/>
    <p:sldId id="556" r:id="rId34"/>
    <p:sldId id="554" r:id="rId35"/>
    <p:sldId id="557" r:id="rId36"/>
    <p:sldId id="559" r:id="rId37"/>
    <p:sldId id="560" r:id="rId38"/>
    <p:sldId id="561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566" r:id="rId47"/>
    <p:sldId id="570" r:id="rId48"/>
    <p:sldId id="571" r:id="rId49"/>
    <p:sldId id="572" r:id="rId50"/>
    <p:sldId id="583" r:id="rId51"/>
    <p:sldId id="584" r:id="rId52"/>
    <p:sldId id="576" r:id="rId53"/>
    <p:sldId id="575" r:id="rId54"/>
    <p:sldId id="567" r:id="rId55"/>
    <p:sldId id="568" r:id="rId56"/>
    <p:sldId id="569" r:id="rId57"/>
    <p:sldId id="588" r:id="rId58"/>
    <p:sldId id="10472" r:id="rId59"/>
    <p:sldId id="10473" r:id="rId60"/>
    <p:sldId id="10474" r:id="rId61"/>
    <p:sldId id="10475" r:id="rId62"/>
    <p:sldId id="10476" r:id="rId63"/>
    <p:sldId id="10477" r:id="rId64"/>
    <p:sldId id="10478" r:id="rId65"/>
    <p:sldId id="10479" r:id="rId66"/>
    <p:sldId id="10480" r:id="rId67"/>
    <p:sldId id="10481" r:id="rId68"/>
    <p:sldId id="10482" r:id="rId69"/>
    <p:sldId id="10471" r:id="rId70"/>
    <p:sldId id="10463" r:id="rId71"/>
    <p:sldId id="10483" r:id="rId72"/>
    <p:sldId id="822" r:id="rId73"/>
    <p:sldId id="1046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 autoAdjust="0"/>
    <p:restoredTop sz="88597" autoAdjust="0"/>
  </p:normalViewPr>
  <p:slideViewPr>
    <p:cSldViewPr snapToGrid="0">
      <p:cViewPr varScale="1">
        <p:scale>
          <a:sx n="110" d="100"/>
          <a:sy n="110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aka.ms/AA3dz6b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r/how-to-create-a-resource-pool-for-r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ilab.microsoft.com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824</Words>
  <Application>Microsoft Office PowerPoint</Application>
  <PresentationFormat>Widescreen</PresentationFormat>
  <Paragraphs>150</Paragraphs>
  <Slides>70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[AppDBDev]_HiramFleitas_Realtime_Sentiment_Prediction_SQLServer</dc:title>
  <dc:creator>Hiram Fleitas</dc:creator>
  <cp:keywords>Cognitive API, Azure Data Studio, Machine Learning, SQL Server</cp:keywords>
  <cp:lastModifiedBy>Hiram Fleitas</cp:lastModifiedBy>
  <cp:revision>70</cp:revision>
  <dcterms:created xsi:type="dcterms:W3CDTF">2019-02-28T01:49:39Z</dcterms:created>
  <dcterms:modified xsi:type="dcterms:W3CDTF">2019-06-09T03:03:29Z</dcterms:modified>
  <cp:category>Machine Learning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